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0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6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84453-0167-4123-BBA9-E5695325B210}" v="29" dt="2023-12-04T13:09:36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iaz" userId="5db5a35243370bd7" providerId="LiveId" clId="{33184453-0167-4123-BBA9-E5695325B210}"/>
    <pc:docChg chg="undo custSel addSld modSld">
      <pc:chgData name="Juan Diaz" userId="5db5a35243370bd7" providerId="LiveId" clId="{33184453-0167-4123-BBA9-E5695325B210}" dt="2023-12-04T13:11:16.908" v="372" actId="1076"/>
      <pc:docMkLst>
        <pc:docMk/>
      </pc:docMkLst>
      <pc:sldChg chg="addSp delSp modSp mod modTransition">
        <pc:chgData name="Juan Diaz" userId="5db5a35243370bd7" providerId="LiveId" clId="{33184453-0167-4123-BBA9-E5695325B210}" dt="2023-12-04T13:09:59.059" v="348" actId="688"/>
        <pc:sldMkLst>
          <pc:docMk/>
          <pc:sldMk cId="1505943995" sldId="257"/>
        </pc:sldMkLst>
        <pc:spChg chg="add mod">
          <ac:chgData name="Juan Diaz" userId="5db5a35243370bd7" providerId="LiveId" clId="{33184453-0167-4123-BBA9-E5695325B210}" dt="2023-12-04T13:04:30.259" v="238" actId="1076"/>
          <ac:spMkLst>
            <pc:docMk/>
            <pc:sldMk cId="1505943995" sldId="257"/>
            <ac:spMk id="21" creationId="{E6074632-A414-6CC1-56B3-706DE09C1AEB}"/>
          </ac:spMkLst>
        </pc:spChg>
        <pc:spChg chg="add mod">
          <ac:chgData name="Juan Diaz" userId="5db5a35243370bd7" providerId="LiveId" clId="{33184453-0167-4123-BBA9-E5695325B210}" dt="2023-12-04T13:04:33.914" v="240" actId="1076"/>
          <ac:spMkLst>
            <pc:docMk/>
            <pc:sldMk cId="1505943995" sldId="257"/>
            <ac:spMk id="22" creationId="{2B73D5EA-8415-2A8E-AC91-7BB0D0307F57}"/>
          </ac:spMkLst>
        </pc:spChg>
        <pc:spChg chg="add mod">
          <ac:chgData name="Juan Diaz" userId="5db5a35243370bd7" providerId="LiveId" clId="{33184453-0167-4123-BBA9-E5695325B210}" dt="2023-12-04T13:08:34.374" v="319" actId="1076"/>
          <ac:spMkLst>
            <pc:docMk/>
            <pc:sldMk cId="1505943995" sldId="257"/>
            <ac:spMk id="23" creationId="{3CD115C5-C968-A8A3-1A5E-FB4CC5A9A740}"/>
          </ac:spMkLst>
        </pc:spChg>
        <pc:spChg chg="add mod">
          <ac:chgData name="Juan Diaz" userId="5db5a35243370bd7" providerId="LiveId" clId="{33184453-0167-4123-BBA9-E5695325B210}" dt="2023-12-04T13:08:55.646" v="328" actId="1076"/>
          <ac:spMkLst>
            <pc:docMk/>
            <pc:sldMk cId="1505943995" sldId="257"/>
            <ac:spMk id="24" creationId="{EBCAEC9B-3094-36A2-F514-76D8F3128F4F}"/>
          </ac:spMkLst>
        </pc:spChg>
        <pc:spChg chg="add">
          <ac:chgData name="Juan Diaz" userId="5db5a35243370bd7" providerId="LiveId" clId="{33184453-0167-4123-BBA9-E5695325B210}" dt="2023-12-04T13:05:05.250" v="255" actId="11529"/>
          <ac:spMkLst>
            <pc:docMk/>
            <pc:sldMk cId="1505943995" sldId="257"/>
            <ac:spMk id="25" creationId="{E7C18EFF-FF31-4C3F-2A75-C799B80C3997}"/>
          </ac:spMkLst>
        </pc:spChg>
        <pc:spChg chg="add mod">
          <ac:chgData name="Juan Diaz" userId="5db5a35243370bd7" providerId="LiveId" clId="{33184453-0167-4123-BBA9-E5695325B210}" dt="2023-12-04T13:05:09.367" v="257" actId="1076"/>
          <ac:spMkLst>
            <pc:docMk/>
            <pc:sldMk cId="1505943995" sldId="257"/>
            <ac:spMk id="26" creationId="{87EDC0A5-2602-7D15-2265-7EE511A42AC4}"/>
          </ac:spMkLst>
        </pc:spChg>
        <pc:spChg chg="add mod">
          <ac:chgData name="Juan Diaz" userId="5db5a35243370bd7" providerId="LiveId" clId="{33184453-0167-4123-BBA9-E5695325B210}" dt="2023-12-04T13:05:14.267" v="260" actId="1076"/>
          <ac:spMkLst>
            <pc:docMk/>
            <pc:sldMk cId="1505943995" sldId="257"/>
            <ac:spMk id="27" creationId="{DA15D317-2A52-8260-7E9C-A5A7BE9F76C8}"/>
          </ac:spMkLst>
        </pc:spChg>
        <pc:spChg chg="add mod">
          <ac:chgData name="Juan Diaz" userId="5db5a35243370bd7" providerId="LiveId" clId="{33184453-0167-4123-BBA9-E5695325B210}" dt="2023-12-04T13:05:19.247" v="263" actId="1076"/>
          <ac:spMkLst>
            <pc:docMk/>
            <pc:sldMk cId="1505943995" sldId="257"/>
            <ac:spMk id="28" creationId="{6A4CEF3C-948C-DB22-682E-4B3325936280}"/>
          </ac:spMkLst>
        </pc:spChg>
        <pc:spChg chg="add mod">
          <ac:chgData name="Juan Diaz" userId="5db5a35243370bd7" providerId="LiveId" clId="{33184453-0167-4123-BBA9-E5695325B210}" dt="2023-12-04T13:08:54.212" v="327" actId="1076"/>
          <ac:spMkLst>
            <pc:docMk/>
            <pc:sldMk cId="1505943995" sldId="257"/>
            <ac:spMk id="29" creationId="{5A215B1E-3E47-0033-2D54-8C76E4C1C4C1}"/>
          </ac:spMkLst>
        </pc:spChg>
        <pc:spChg chg="add mod">
          <ac:chgData name="Juan Diaz" userId="5db5a35243370bd7" providerId="LiveId" clId="{33184453-0167-4123-BBA9-E5695325B210}" dt="2023-12-04T13:08:35.511" v="320" actId="1076"/>
          <ac:spMkLst>
            <pc:docMk/>
            <pc:sldMk cId="1505943995" sldId="257"/>
            <ac:spMk id="30" creationId="{B41F7FD1-44D4-A5F3-8E09-82ED25C0A484}"/>
          </ac:spMkLst>
        </pc:spChg>
        <pc:spChg chg="add del mod">
          <ac:chgData name="Juan Diaz" userId="5db5a35243370bd7" providerId="LiveId" clId="{33184453-0167-4123-BBA9-E5695325B210}" dt="2023-12-04T13:08:39.133" v="322" actId="1076"/>
          <ac:spMkLst>
            <pc:docMk/>
            <pc:sldMk cId="1505943995" sldId="257"/>
            <ac:spMk id="31" creationId="{A7D478ED-9802-5C9C-906B-99F6D3C6C5F2}"/>
          </ac:spMkLst>
        </pc:spChg>
        <pc:spChg chg="add del mod">
          <ac:chgData name="Juan Diaz" userId="5db5a35243370bd7" providerId="LiveId" clId="{33184453-0167-4123-BBA9-E5695325B210}" dt="2023-12-04T13:08:59.364" v="330" actId="21"/>
          <ac:spMkLst>
            <pc:docMk/>
            <pc:sldMk cId="1505943995" sldId="257"/>
            <ac:spMk id="32" creationId="{90CB07E4-CDBB-1DD7-EB0C-97DA87B827D9}"/>
          </ac:spMkLst>
        </pc:spChg>
        <pc:spChg chg="add mod">
          <ac:chgData name="Juan Diaz" userId="5db5a35243370bd7" providerId="LiveId" clId="{33184453-0167-4123-BBA9-E5695325B210}" dt="2023-12-04T13:06:16.931" v="289" actId="1076"/>
          <ac:spMkLst>
            <pc:docMk/>
            <pc:sldMk cId="1505943995" sldId="257"/>
            <ac:spMk id="33" creationId="{3A134A4B-E9E2-9964-088C-3AB78A3886F4}"/>
          </ac:spMkLst>
        </pc:spChg>
        <pc:spChg chg="add mod">
          <ac:chgData name="Juan Diaz" userId="5db5a35243370bd7" providerId="LiveId" clId="{33184453-0167-4123-BBA9-E5695325B210}" dt="2023-12-04T13:07:01.507" v="304" actId="14100"/>
          <ac:spMkLst>
            <pc:docMk/>
            <pc:sldMk cId="1505943995" sldId="257"/>
            <ac:spMk id="34" creationId="{27387784-72F5-1DF6-0B99-16D90C326DF7}"/>
          </ac:spMkLst>
        </pc:spChg>
        <pc:spChg chg="add del mod">
          <ac:chgData name="Juan Diaz" userId="5db5a35243370bd7" providerId="LiveId" clId="{33184453-0167-4123-BBA9-E5695325B210}" dt="2023-12-04T13:09:51.604" v="346" actId="478"/>
          <ac:spMkLst>
            <pc:docMk/>
            <pc:sldMk cId="1505943995" sldId="257"/>
            <ac:spMk id="38" creationId="{25D1B19A-41E0-2CBB-C203-53E171BA8B30}"/>
          </ac:spMkLst>
        </pc:spChg>
        <pc:grpChg chg="mod">
          <ac:chgData name="Juan Diaz" userId="5db5a35243370bd7" providerId="LiveId" clId="{33184453-0167-4123-BBA9-E5695325B210}" dt="2023-12-04T13:04:10.493" v="228"/>
          <ac:grpSpMkLst>
            <pc:docMk/>
            <pc:sldMk cId="1505943995" sldId="257"/>
            <ac:grpSpMk id="15" creationId="{F796B37D-A68B-38AA-A07D-587EDE32A515}"/>
          </ac:grpSpMkLst>
        </pc:grpChg>
        <pc:grpChg chg="mod">
          <ac:chgData name="Juan Diaz" userId="5db5a35243370bd7" providerId="LiveId" clId="{33184453-0167-4123-BBA9-E5695325B210}" dt="2023-12-04T13:04:09.385" v="224"/>
          <ac:grpSpMkLst>
            <pc:docMk/>
            <pc:sldMk cId="1505943995" sldId="257"/>
            <ac:grpSpMk id="19" creationId="{112C75DF-EC42-45D8-4526-9174E1B651DD}"/>
          </ac:grpSpMkLst>
        </pc:grpChg>
        <pc:picChg chg="del">
          <ac:chgData name="Juan Diaz" userId="5db5a35243370bd7" providerId="LiveId" clId="{33184453-0167-4123-BBA9-E5695325B210}" dt="2023-12-04T13:02:08.490" v="196" actId="478"/>
          <ac:picMkLst>
            <pc:docMk/>
            <pc:sldMk cId="1505943995" sldId="257"/>
            <ac:picMk id="5" creationId="{43F20794-BEC7-65B6-1A64-83660444DBCA}"/>
          </ac:picMkLst>
        </pc:picChg>
        <pc:picChg chg="add mod">
          <ac:chgData name="Juan Diaz" userId="5db5a35243370bd7" providerId="LiveId" clId="{33184453-0167-4123-BBA9-E5695325B210}" dt="2023-12-04T13:08:42.578" v="323" actId="688"/>
          <ac:picMkLst>
            <pc:docMk/>
            <pc:sldMk cId="1505943995" sldId="257"/>
            <ac:picMk id="36" creationId="{0291B607-D9D6-9ADA-90DC-8ADE831D4485}"/>
          </ac:picMkLst>
        </pc:picChg>
        <pc:picChg chg="add del mod">
          <ac:chgData name="Juan Diaz" userId="5db5a35243370bd7" providerId="LiveId" clId="{33184453-0167-4123-BBA9-E5695325B210}" dt="2023-12-04T13:08:59.364" v="330" actId="21"/>
          <ac:picMkLst>
            <pc:docMk/>
            <pc:sldMk cId="1505943995" sldId="257"/>
            <ac:picMk id="37" creationId="{0ABA4908-4506-CB28-9C5A-7A7ACFDB6830}"/>
          </ac:picMkLst>
        </pc:picChg>
        <pc:picChg chg="add mod">
          <ac:chgData name="Juan Diaz" userId="5db5a35243370bd7" providerId="LiveId" clId="{33184453-0167-4123-BBA9-E5695325B210}" dt="2023-12-04T13:09:49.609" v="344" actId="1076"/>
          <ac:picMkLst>
            <pc:docMk/>
            <pc:sldMk cId="1505943995" sldId="257"/>
            <ac:picMk id="39" creationId="{A15671F1-C199-7E69-3252-485713FEB8C5}"/>
          </ac:picMkLst>
        </pc:picChg>
        <pc:picChg chg="add mod">
          <ac:chgData name="Juan Diaz" userId="5db5a35243370bd7" providerId="LiveId" clId="{33184453-0167-4123-BBA9-E5695325B210}" dt="2023-12-04T13:09:59.059" v="348" actId="688"/>
          <ac:picMkLst>
            <pc:docMk/>
            <pc:sldMk cId="1505943995" sldId="257"/>
            <ac:picMk id="40" creationId="{7711EC71-496C-A28D-6B83-E3FCB968050A}"/>
          </ac:picMkLst>
        </pc:picChg>
        <pc:inkChg chg="add del">
          <ac:chgData name="Juan Diaz" userId="5db5a35243370bd7" providerId="LiveId" clId="{33184453-0167-4123-BBA9-E5695325B210}" dt="2023-12-04T13:04:11.143" v="230" actId="9405"/>
          <ac:inkMkLst>
            <pc:docMk/>
            <pc:sldMk cId="1505943995" sldId="257"/>
            <ac:inkMk id="12" creationId="{B627AFD7-9C49-1694-FAD3-21EBA427CD3C}"/>
          </ac:inkMkLst>
        </pc:inkChg>
        <pc:inkChg chg="add del mod">
          <ac:chgData name="Juan Diaz" userId="5db5a35243370bd7" providerId="LiveId" clId="{33184453-0167-4123-BBA9-E5695325B210}" dt="2023-12-04T13:04:10.848" v="229" actId="9405"/>
          <ac:inkMkLst>
            <pc:docMk/>
            <pc:sldMk cId="1505943995" sldId="257"/>
            <ac:inkMk id="13" creationId="{56EED243-5D3D-4DA8-6881-6A4E61AA7204}"/>
          </ac:inkMkLst>
        </pc:inkChg>
        <pc:inkChg chg="add del mod">
          <ac:chgData name="Juan Diaz" userId="5db5a35243370bd7" providerId="LiveId" clId="{33184453-0167-4123-BBA9-E5695325B210}" dt="2023-12-04T13:04:10.493" v="228"/>
          <ac:inkMkLst>
            <pc:docMk/>
            <pc:sldMk cId="1505943995" sldId="257"/>
            <ac:inkMk id="14" creationId="{53B99DD2-08B2-DF07-424F-614F8EA3DD4A}"/>
          </ac:inkMkLst>
        </pc:inkChg>
        <pc:inkChg chg="add del mod">
          <ac:chgData name="Juan Diaz" userId="5db5a35243370bd7" providerId="LiveId" clId="{33184453-0167-4123-BBA9-E5695325B210}" dt="2023-12-04T13:04:10.203" v="226" actId="9405"/>
          <ac:inkMkLst>
            <pc:docMk/>
            <pc:sldMk cId="1505943995" sldId="257"/>
            <ac:inkMk id="16" creationId="{0BE0BA2B-4A73-6C1B-D5F0-661302C84B07}"/>
          </ac:inkMkLst>
        </pc:inkChg>
        <pc:inkChg chg="add del mod">
          <ac:chgData name="Juan Diaz" userId="5db5a35243370bd7" providerId="LiveId" clId="{33184453-0167-4123-BBA9-E5695325B210}" dt="2023-12-04T13:04:09.877" v="225" actId="9405"/>
          <ac:inkMkLst>
            <pc:docMk/>
            <pc:sldMk cId="1505943995" sldId="257"/>
            <ac:inkMk id="17" creationId="{DDD74D76-CA3E-4E0A-BBF7-EABDA2F68061}"/>
          </ac:inkMkLst>
        </pc:inkChg>
        <pc:inkChg chg="add del mod">
          <ac:chgData name="Juan Diaz" userId="5db5a35243370bd7" providerId="LiveId" clId="{33184453-0167-4123-BBA9-E5695325B210}" dt="2023-12-04T13:04:09.385" v="224"/>
          <ac:inkMkLst>
            <pc:docMk/>
            <pc:sldMk cId="1505943995" sldId="257"/>
            <ac:inkMk id="18" creationId="{CF832B86-C9BB-DBE0-73A4-4C9DBFDC6D13}"/>
          </ac:inkMkLst>
        </pc:inkChg>
        <pc:inkChg chg="add">
          <ac:chgData name="Juan Diaz" userId="5db5a35243370bd7" providerId="LiveId" clId="{33184453-0167-4123-BBA9-E5695325B210}" dt="2023-12-04T13:04:17.231" v="231" actId="9405"/>
          <ac:inkMkLst>
            <pc:docMk/>
            <pc:sldMk cId="1505943995" sldId="257"/>
            <ac:inkMk id="20" creationId="{0E739F41-B216-F8D6-7123-41E1DF02B5FE}"/>
          </ac:inkMkLst>
        </pc:inkChg>
        <pc:cxnChg chg="add mod">
          <ac:chgData name="Juan Diaz" userId="5db5a35243370bd7" providerId="LiveId" clId="{33184453-0167-4123-BBA9-E5695325B210}" dt="2023-12-04T13:09:21.823" v="337" actId="1076"/>
          <ac:cxnSpMkLst>
            <pc:docMk/>
            <pc:sldMk cId="1505943995" sldId="257"/>
            <ac:cxnSpMk id="7" creationId="{E2E17FE0-5593-044D-45A1-7059C256AD5E}"/>
          </ac:cxnSpMkLst>
        </pc:cxnChg>
        <pc:cxnChg chg="add mod">
          <ac:chgData name="Juan Diaz" userId="5db5a35243370bd7" providerId="LiveId" clId="{33184453-0167-4123-BBA9-E5695325B210}" dt="2023-12-04T13:08:48.783" v="326" actId="1076"/>
          <ac:cxnSpMkLst>
            <pc:docMk/>
            <pc:sldMk cId="1505943995" sldId="257"/>
            <ac:cxnSpMk id="8" creationId="{7B1EC44F-1BB5-C0EE-3A29-B20BB638C215}"/>
          </ac:cxnSpMkLst>
        </pc:cxnChg>
        <pc:cxnChg chg="add mod">
          <ac:chgData name="Juan Diaz" userId="5db5a35243370bd7" providerId="LiveId" clId="{33184453-0167-4123-BBA9-E5695325B210}" dt="2023-12-04T13:09:27.745" v="338" actId="1076"/>
          <ac:cxnSpMkLst>
            <pc:docMk/>
            <pc:sldMk cId="1505943995" sldId="257"/>
            <ac:cxnSpMk id="10" creationId="{55A47158-F68C-EA69-41B3-32DB2D4F65D8}"/>
          </ac:cxnSpMkLst>
        </pc:cxnChg>
        <pc:cxnChg chg="add mod">
          <ac:chgData name="Juan Diaz" userId="5db5a35243370bd7" providerId="LiveId" clId="{33184453-0167-4123-BBA9-E5695325B210}" dt="2023-12-04T13:03:16.842" v="212" actId="1582"/>
          <ac:cxnSpMkLst>
            <pc:docMk/>
            <pc:sldMk cId="1505943995" sldId="257"/>
            <ac:cxnSpMk id="11" creationId="{6220B907-6F29-DFE0-26BF-F2CE4AEE61D9}"/>
          </ac:cxnSpMkLst>
        </pc:cxnChg>
      </pc:sldChg>
      <pc:sldChg chg="modSp mod">
        <pc:chgData name="Juan Diaz" userId="5db5a35243370bd7" providerId="LiveId" clId="{33184453-0167-4123-BBA9-E5695325B210}" dt="2023-12-04T13:05:46.422" v="281" actId="20577"/>
        <pc:sldMkLst>
          <pc:docMk/>
          <pc:sldMk cId="1649041736" sldId="258"/>
        </pc:sldMkLst>
        <pc:spChg chg="mod">
          <ac:chgData name="Juan Diaz" userId="5db5a35243370bd7" providerId="LiveId" clId="{33184453-0167-4123-BBA9-E5695325B210}" dt="2023-12-04T13:05:46.422" v="281" actId="20577"/>
          <ac:spMkLst>
            <pc:docMk/>
            <pc:sldMk cId="1649041736" sldId="258"/>
            <ac:spMk id="3" creationId="{EB64CCD3-4B10-4A97-F51E-B850591CA18B}"/>
          </ac:spMkLst>
        </pc:spChg>
      </pc:sldChg>
      <pc:sldChg chg="addSp modSp mod">
        <pc:chgData name="Juan Diaz" userId="5db5a35243370bd7" providerId="LiveId" clId="{33184453-0167-4123-BBA9-E5695325B210}" dt="2023-12-04T12:56:19.610" v="174" actId="20577"/>
        <pc:sldMkLst>
          <pc:docMk/>
          <pc:sldMk cId="2812599382" sldId="262"/>
        </pc:sldMkLst>
        <pc:spChg chg="mod">
          <ac:chgData name="Juan Diaz" userId="5db5a35243370bd7" providerId="LiveId" clId="{33184453-0167-4123-BBA9-E5695325B210}" dt="2023-12-04T12:54:54.814" v="10" actId="20577"/>
          <ac:spMkLst>
            <pc:docMk/>
            <pc:sldMk cId="2812599382" sldId="262"/>
            <ac:spMk id="2" creationId="{8076C287-83D8-7D50-7469-C3853F03DA22}"/>
          </ac:spMkLst>
        </pc:spChg>
        <pc:spChg chg="mod">
          <ac:chgData name="Juan Diaz" userId="5db5a35243370bd7" providerId="LiveId" clId="{33184453-0167-4123-BBA9-E5695325B210}" dt="2023-12-04T12:55:15.620" v="21" actId="1076"/>
          <ac:spMkLst>
            <pc:docMk/>
            <pc:sldMk cId="2812599382" sldId="262"/>
            <ac:spMk id="3" creationId="{F2D229E5-5292-4FB4-8E91-9F583371BA6D}"/>
          </ac:spMkLst>
        </pc:spChg>
        <pc:spChg chg="add mod">
          <ac:chgData name="Juan Diaz" userId="5db5a35243370bd7" providerId="LiveId" clId="{33184453-0167-4123-BBA9-E5695325B210}" dt="2023-12-04T12:56:19.610" v="174" actId="20577"/>
          <ac:spMkLst>
            <pc:docMk/>
            <pc:sldMk cId="2812599382" sldId="262"/>
            <ac:spMk id="4" creationId="{6C96B03A-E327-5D94-2EF6-72AC42750748}"/>
          </ac:spMkLst>
        </pc:spChg>
      </pc:sldChg>
      <pc:sldChg chg="addSp delSp modSp new mod">
        <pc:chgData name="Juan Diaz" userId="5db5a35243370bd7" providerId="LiveId" clId="{33184453-0167-4123-BBA9-E5695325B210}" dt="2023-12-04T13:11:16.908" v="372" actId="1076"/>
        <pc:sldMkLst>
          <pc:docMk/>
          <pc:sldMk cId="2291463160" sldId="276"/>
        </pc:sldMkLst>
        <pc:spChg chg="mod">
          <ac:chgData name="Juan Diaz" userId="5db5a35243370bd7" providerId="LiveId" clId="{33184453-0167-4123-BBA9-E5695325B210}" dt="2023-12-04T13:10:48.743" v="368" actId="20577"/>
          <ac:spMkLst>
            <pc:docMk/>
            <pc:sldMk cId="2291463160" sldId="276"/>
            <ac:spMk id="2" creationId="{2B597B66-DC7F-B37C-F238-C49C59F665D9}"/>
          </ac:spMkLst>
        </pc:spChg>
        <pc:spChg chg="del">
          <ac:chgData name="Juan Diaz" userId="5db5a35243370bd7" providerId="LiveId" clId="{33184453-0167-4123-BBA9-E5695325B210}" dt="2023-12-04T13:11:08.850" v="369" actId="22"/>
          <ac:spMkLst>
            <pc:docMk/>
            <pc:sldMk cId="2291463160" sldId="276"/>
            <ac:spMk id="3" creationId="{9E20494D-81DF-07DD-8F05-65BBA8DCD77B}"/>
          </ac:spMkLst>
        </pc:spChg>
        <pc:picChg chg="add mod ord">
          <ac:chgData name="Juan Diaz" userId="5db5a35243370bd7" providerId="LiveId" clId="{33184453-0167-4123-BBA9-E5695325B210}" dt="2023-12-04T13:11:16.908" v="372" actId="1076"/>
          <ac:picMkLst>
            <pc:docMk/>
            <pc:sldMk cId="2291463160" sldId="276"/>
            <ac:picMk id="5" creationId="{6B0CB56A-2547-FB87-32E8-3A63993874B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3:04:1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2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5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652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87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86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40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58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187D2-EED5-2BA1-7FF9-D97A73F0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2DAE4-7845-A19B-A14F-999D3B02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B24FE-B1C0-2BBE-125C-99D87C65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1854A-8595-5813-088D-2C1FB0B1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A6837-0308-ABA7-768A-1706D469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3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1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5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1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2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0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6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1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Street Lights">
            <a:extLst>
              <a:ext uri="{FF2B5EF4-FFF2-40B4-BE49-F238E27FC236}">
                <a16:creationId xmlns:a16="http://schemas.microsoft.com/office/drawing/2014/main" id="{E8E84430-6732-EE74-700A-76D286252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392AA7-71EA-7F3C-9F44-E570DC70F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832404"/>
          </a:xfrm>
        </p:spPr>
        <p:txBody>
          <a:bodyPr anchor="t"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Traffic Lights Project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FCBA65-A5DC-C798-87D9-576081D70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2" y="4535293"/>
            <a:ext cx="2561794" cy="1291887"/>
          </a:xfrm>
        </p:spPr>
        <p:txBody>
          <a:bodyPr anchor="b"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Team 6 </a:t>
            </a:r>
          </a:p>
          <a:p>
            <a:r>
              <a:rPr lang="es-MX">
                <a:solidFill>
                  <a:srgbClr val="FFFFFF"/>
                </a:solidFill>
              </a:rPr>
              <a:t>Digital Systems </a:t>
            </a:r>
          </a:p>
          <a:p>
            <a:endParaRPr lang="es-MX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E93DD0-17E4-5C66-6415-CEE0A377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1" y="308844"/>
            <a:ext cx="9918688" cy="6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8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F78CCD-367B-127B-8D58-A047EF06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76" y="226109"/>
            <a:ext cx="9967448" cy="64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53FC46-96BB-8561-C5D9-9D4D9D9FF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17"/>
          <a:stretch/>
        </p:blipFill>
        <p:spPr>
          <a:xfrm>
            <a:off x="1297170" y="244596"/>
            <a:ext cx="9051447" cy="61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100F68-28B8-8F77-8944-B75FC4E2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9" y="767557"/>
            <a:ext cx="11479022" cy="50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89322B-D5EE-4F94-A9CB-0727D3EB4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C632D00-0F7A-4464-BEBD-3F8ED9DEE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24682950-EACB-A761-B3C5-CC4EBF151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31" b="-1"/>
          <a:stretch/>
        </p:blipFill>
        <p:spPr>
          <a:xfrm>
            <a:off x="8860" y="10"/>
            <a:ext cx="6962552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CBDAC7-966A-4EED-8916-387BC2F4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7141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A94445F-58D5-4560-8344-57985EDB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E1064A-17D2-6AC4-372A-4360F49A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TestBench Code</a:t>
            </a:r>
          </a:p>
        </p:txBody>
      </p:sp>
    </p:spTree>
    <p:extLst>
      <p:ext uri="{BB962C8B-B14F-4D97-AF65-F5344CB8AC3E}">
        <p14:creationId xmlns:p14="http://schemas.microsoft.com/office/powerpoint/2010/main" val="292499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2077C1-A884-C9CB-A63D-F427EE39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22" y="195365"/>
            <a:ext cx="9581981" cy="64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3FA9333-0528-BA96-E159-B37CECC5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4" y="202248"/>
            <a:ext cx="6685741" cy="61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7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F98F143-9A73-0199-8134-B3F61F42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4" y="733697"/>
            <a:ext cx="10392080" cy="53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97B66-DC7F-B37C-F238-C49C59F6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Simulation</a:t>
            </a:r>
            <a:r>
              <a:rPr lang="es-MX" dirty="0"/>
              <a:t> </a:t>
            </a:r>
            <a:r>
              <a:rPr lang="es-MX" dirty="0" err="1"/>
              <a:t>Results</a:t>
            </a:r>
            <a:r>
              <a:rPr lang="es-MX" dirty="0"/>
              <a:t>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B0CB56A-2547-FB87-32E8-3A6399387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140" y="1710829"/>
            <a:ext cx="10364450" cy="5018429"/>
          </a:xfrm>
        </p:spPr>
      </p:pic>
    </p:spTree>
    <p:extLst>
      <p:ext uri="{BB962C8B-B14F-4D97-AF65-F5344CB8AC3E}">
        <p14:creationId xmlns:p14="http://schemas.microsoft.com/office/powerpoint/2010/main" val="229146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83326-59F3-5819-D764-A1D671F4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And the FPGA </a:t>
            </a:r>
            <a:r>
              <a:rPr lang="es-MX" dirty="0" err="1"/>
              <a:t>Implementation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EFDE2E-4306-38B0-D4EE-AAB15E521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Well</a:t>
            </a:r>
            <a:r>
              <a:rPr lang="es-MX" dirty="0"/>
              <a:t>…..</a:t>
            </a:r>
          </a:p>
          <a:p>
            <a:endParaRPr lang="es-MX" dirty="0"/>
          </a:p>
        </p:txBody>
      </p:sp>
      <p:pic>
        <p:nvPicPr>
          <p:cNvPr id="5" name="Imagen 4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6F23BCE1-1A51-0841-8990-3140EAC21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35" y="1815894"/>
            <a:ext cx="6518774" cy="467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685DA-643E-E12C-9104-9259BF9B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40" y="542010"/>
            <a:ext cx="9905999" cy="1360898"/>
          </a:xfrm>
        </p:spPr>
        <p:txBody>
          <a:bodyPr/>
          <a:lstStyle/>
          <a:p>
            <a:r>
              <a:rPr lang="es-MX" dirty="0"/>
              <a:t>The </a:t>
            </a:r>
            <a:r>
              <a:rPr lang="es-MX" dirty="0" err="1"/>
              <a:t>situation</a:t>
            </a:r>
            <a:r>
              <a:rPr lang="es-MX" dirty="0"/>
              <a:t>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2E17FE0-5593-044D-45A1-7059C256AD5E}"/>
              </a:ext>
            </a:extLst>
          </p:cNvPr>
          <p:cNvCxnSpPr/>
          <p:nvPr/>
        </p:nvCxnSpPr>
        <p:spPr>
          <a:xfrm>
            <a:off x="2903825" y="2711809"/>
            <a:ext cx="68265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B1EC44F-1BB5-C0EE-3A29-B20BB638C215}"/>
              </a:ext>
            </a:extLst>
          </p:cNvPr>
          <p:cNvCxnSpPr/>
          <p:nvPr/>
        </p:nvCxnSpPr>
        <p:spPr>
          <a:xfrm>
            <a:off x="2589637" y="4270689"/>
            <a:ext cx="68265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5A47158-F68C-EA69-41B3-32DB2D4F65D8}"/>
              </a:ext>
            </a:extLst>
          </p:cNvPr>
          <p:cNvCxnSpPr/>
          <p:nvPr/>
        </p:nvCxnSpPr>
        <p:spPr>
          <a:xfrm>
            <a:off x="5297724" y="1637914"/>
            <a:ext cx="0" cy="4320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220B907-6F29-DFE0-26BF-F2CE4AEE61D9}"/>
              </a:ext>
            </a:extLst>
          </p:cNvPr>
          <p:cNvCxnSpPr/>
          <p:nvPr/>
        </p:nvCxnSpPr>
        <p:spPr>
          <a:xfrm>
            <a:off x="6574140" y="1646153"/>
            <a:ext cx="0" cy="43207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E739F41-B216-F8D6-7123-41E1DF02B5FE}"/>
                  </a:ext>
                </a:extLst>
              </p14:cNvPr>
              <p14:cNvContentPartPr/>
              <p14:nvPr/>
            </p14:nvContentPartPr>
            <p14:xfrm>
              <a:off x="4976637" y="125478"/>
              <a:ext cx="360" cy="36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E739F41-B216-F8D6-7123-41E1DF02B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7637" y="1168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E6074632-A414-6CC1-56B3-706DE09C1AEB}"/>
              </a:ext>
            </a:extLst>
          </p:cNvPr>
          <p:cNvSpPr txBox="1"/>
          <p:nvPr/>
        </p:nvSpPr>
        <p:spPr>
          <a:xfrm>
            <a:off x="3348151" y="3325843"/>
            <a:ext cx="64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HG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73D5EA-8415-2A8E-AC91-7BB0D0307F57}"/>
              </a:ext>
            </a:extLst>
          </p:cNvPr>
          <p:cNvSpPr txBox="1"/>
          <p:nvPr/>
        </p:nvSpPr>
        <p:spPr>
          <a:xfrm>
            <a:off x="7655485" y="3350199"/>
            <a:ext cx="64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HG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D115C5-C968-A8A3-1A5E-FB4CC5A9A740}"/>
              </a:ext>
            </a:extLst>
          </p:cNvPr>
          <p:cNvSpPr txBox="1"/>
          <p:nvPr/>
        </p:nvSpPr>
        <p:spPr>
          <a:xfrm>
            <a:off x="5716614" y="1745428"/>
            <a:ext cx="64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BCAEC9B-3094-36A2-F514-76D8F3128F4F}"/>
              </a:ext>
            </a:extLst>
          </p:cNvPr>
          <p:cNvSpPr txBox="1"/>
          <p:nvPr/>
        </p:nvSpPr>
        <p:spPr>
          <a:xfrm>
            <a:off x="5743057" y="5495776"/>
            <a:ext cx="64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SR</a:t>
            </a:r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E7C18EFF-FF31-4C3F-2A75-C799B80C3997}"/>
              </a:ext>
            </a:extLst>
          </p:cNvPr>
          <p:cNvSpPr/>
          <p:nvPr/>
        </p:nvSpPr>
        <p:spPr>
          <a:xfrm>
            <a:off x="3348151" y="3754312"/>
            <a:ext cx="749199" cy="36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87EDC0A5-2602-7D15-2265-7EE511A42AC4}"/>
              </a:ext>
            </a:extLst>
          </p:cNvPr>
          <p:cNvSpPr/>
          <p:nvPr/>
        </p:nvSpPr>
        <p:spPr>
          <a:xfrm>
            <a:off x="7603716" y="3798272"/>
            <a:ext cx="749199" cy="36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A15D317-2A52-8260-7E9C-A5A7BE9F76C8}"/>
              </a:ext>
            </a:extLst>
          </p:cNvPr>
          <p:cNvSpPr/>
          <p:nvPr/>
        </p:nvSpPr>
        <p:spPr>
          <a:xfrm rot="10800000">
            <a:off x="7551948" y="2902137"/>
            <a:ext cx="749199" cy="36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6A4CEF3C-948C-DB22-682E-4B3325936280}"/>
              </a:ext>
            </a:extLst>
          </p:cNvPr>
          <p:cNvSpPr/>
          <p:nvPr/>
        </p:nvSpPr>
        <p:spPr>
          <a:xfrm rot="10800000">
            <a:off x="3348150" y="2842984"/>
            <a:ext cx="749199" cy="374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5A215B1E-3E47-0033-2D54-8C76E4C1C4C1}"/>
              </a:ext>
            </a:extLst>
          </p:cNvPr>
          <p:cNvSpPr/>
          <p:nvPr/>
        </p:nvSpPr>
        <p:spPr>
          <a:xfrm rot="16200000">
            <a:off x="5134508" y="5407608"/>
            <a:ext cx="749199" cy="36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B41F7FD1-44D4-A5F3-8E09-82ED25C0A484}"/>
              </a:ext>
            </a:extLst>
          </p:cNvPr>
          <p:cNvSpPr/>
          <p:nvPr/>
        </p:nvSpPr>
        <p:spPr>
          <a:xfrm rot="5400000">
            <a:off x="5979579" y="1721470"/>
            <a:ext cx="749199" cy="36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7D478ED-9802-5C9C-906B-99F6D3C6C5F2}"/>
              </a:ext>
            </a:extLst>
          </p:cNvPr>
          <p:cNvSpPr/>
          <p:nvPr/>
        </p:nvSpPr>
        <p:spPr>
          <a:xfrm>
            <a:off x="6248559" y="2423117"/>
            <a:ext cx="227434" cy="1909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0CB07E4-CDBB-1DD7-EB0C-97DA87B827D9}"/>
              </a:ext>
            </a:extLst>
          </p:cNvPr>
          <p:cNvSpPr/>
          <p:nvPr/>
        </p:nvSpPr>
        <p:spPr>
          <a:xfrm>
            <a:off x="6065888" y="4750404"/>
            <a:ext cx="227434" cy="1909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A134A4B-E9E2-9964-088C-3AB78A3886F4}"/>
              </a:ext>
            </a:extLst>
          </p:cNvPr>
          <p:cNvSpPr/>
          <p:nvPr/>
        </p:nvSpPr>
        <p:spPr>
          <a:xfrm>
            <a:off x="9302509" y="1427235"/>
            <a:ext cx="227434" cy="1909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7387784-72F5-1DF6-0B99-16D90C326DF7}"/>
              </a:ext>
            </a:extLst>
          </p:cNvPr>
          <p:cNvSpPr txBox="1"/>
          <p:nvPr/>
        </p:nvSpPr>
        <p:spPr>
          <a:xfrm>
            <a:off x="9706506" y="1338067"/>
            <a:ext cx="135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Side</a:t>
            </a:r>
            <a:r>
              <a:rPr lang="es-MX" dirty="0"/>
              <a:t> Road </a:t>
            </a:r>
          </a:p>
        </p:txBody>
      </p:sp>
      <p:pic>
        <p:nvPicPr>
          <p:cNvPr id="36" name="Gráfico 35" descr="Semáforo con relleno sólido">
            <a:extLst>
              <a:ext uri="{FF2B5EF4-FFF2-40B4-BE49-F238E27FC236}">
                <a16:creationId xmlns:a16="http://schemas.microsoft.com/office/drawing/2014/main" id="{0291B607-D9D6-9ADA-90DC-8ADE831D4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517" y="2195571"/>
            <a:ext cx="565099" cy="565099"/>
          </a:xfrm>
          <a:prstGeom prst="rect">
            <a:avLst/>
          </a:prstGeom>
        </p:spPr>
      </p:pic>
      <p:pic>
        <p:nvPicPr>
          <p:cNvPr id="37" name="Gráfico 36" descr="Semáforo con relleno sólido">
            <a:extLst>
              <a:ext uri="{FF2B5EF4-FFF2-40B4-BE49-F238E27FC236}">
                <a16:creationId xmlns:a16="http://schemas.microsoft.com/office/drawing/2014/main" id="{0ABA4908-4506-CB28-9C5A-7A7ACFDB6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2642" y="4563353"/>
            <a:ext cx="565099" cy="565099"/>
          </a:xfrm>
          <a:prstGeom prst="rect">
            <a:avLst/>
          </a:prstGeom>
        </p:spPr>
      </p:pic>
      <p:pic>
        <p:nvPicPr>
          <p:cNvPr id="39" name="Gráfico 38" descr="Semáforo con relleno sólido">
            <a:extLst>
              <a:ext uri="{FF2B5EF4-FFF2-40B4-BE49-F238E27FC236}">
                <a16:creationId xmlns:a16="http://schemas.microsoft.com/office/drawing/2014/main" id="{A15671F1-C199-7E69-3252-485713FEB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670744" y="3747596"/>
            <a:ext cx="565099" cy="565099"/>
          </a:xfrm>
          <a:prstGeom prst="rect">
            <a:avLst/>
          </a:prstGeom>
        </p:spPr>
      </p:pic>
      <p:pic>
        <p:nvPicPr>
          <p:cNvPr id="40" name="Gráfico 39" descr="Semáforo con relleno sólido">
            <a:extLst>
              <a:ext uri="{FF2B5EF4-FFF2-40B4-BE49-F238E27FC236}">
                <a16:creationId xmlns:a16="http://schemas.microsoft.com/office/drawing/2014/main" id="{7711EC71-496C-A28D-6B83-E3FCB968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728728" y="2871956"/>
            <a:ext cx="565099" cy="5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3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21E43-415E-70D8-F0FC-2D56067C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54297"/>
            <a:ext cx="10364451" cy="1596177"/>
          </a:xfrm>
        </p:spPr>
        <p:txBody>
          <a:bodyPr/>
          <a:lstStyle/>
          <a:p>
            <a:r>
              <a:rPr lang="es-MX" dirty="0" err="1"/>
              <a:t>Then</a:t>
            </a:r>
            <a:r>
              <a:rPr lang="es-MX" dirty="0"/>
              <a:t>, </a:t>
            </a:r>
            <a:r>
              <a:rPr lang="es-MX" dirty="0" err="1"/>
              <a:t>We’ll</a:t>
            </a:r>
            <a:r>
              <a:rPr lang="es-MX" dirty="0"/>
              <a:t> </a:t>
            </a:r>
            <a:r>
              <a:rPr lang="es-MX" dirty="0" err="1"/>
              <a:t>tray</a:t>
            </a:r>
            <a:r>
              <a:rPr lang="es-MX" dirty="0"/>
              <a:t> on </a:t>
            </a:r>
            <a:r>
              <a:rPr lang="es-MX" dirty="0" err="1"/>
              <a:t>Chava’s</a:t>
            </a:r>
            <a:r>
              <a:rPr lang="es-MX" dirty="0"/>
              <a:t>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today</a:t>
            </a:r>
            <a:r>
              <a:rPr lang="es-MX" dirty="0"/>
              <a:t>, </a:t>
            </a:r>
            <a:r>
              <a:rPr lang="es-MX" dirty="0" err="1"/>
              <a:t>please</a:t>
            </a:r>
            <a:r>
              <a:rPr lang="es-MX" dirty="0"/>
              <a:t> do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send</a:t>
            </a:r>
            <a:r>
              <a:rPr lang="es-MX" dirty="0"/>
              <a:t> </a:t>
            </a:r>
            <a:r>
              <a:rPr lang="es-MX" dirty="0" err="1"/>
              <a:t>us</a:t>
            </a:r>
            <a:r>
              <a:rPr lang="es-MX" dirty="0"/>
              <a:t> to the final </a:t>
            </a:r>
            <a:r>
              <a:rPr lang="es-MX" dirty="0" err="1"/>
              <a:t>exam</a:t>
            </a:r>
            <a:r>
              <a:rPr lang="es-MX" dirty="0"/>
              <a:t>. </a:t>
            </a:r>
          </a:p>
        </p:txBody>
      </p:sp>
      <p:pic>
        <p:nvPicPr>
          <p:cNvPr id="6" name="Imagen 5" descr="Un dibujo de un gato&#10;&#10;Descripción generada automáticamente con confianza media">
            <a:extLst>
              <a:ext uri="{FF2B5EF4-FFF2-40B4-BE49-F238E27FC236}">
                <a16:creationId xmlns:a16="http://schemas.microsoft.com/office/drawing/2014/main" id="{917DE660-51C2-DD41-AF76-A2E89E8C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40" y="3853043"/>
            <a:ext cx="2786245" cy="27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C4A27-B001-82AA-9281-EFFADFE5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Understanding</a:t>
            </a:r>
            <a:r>
              <a:rPr lang="es-MX" dirty="0"/>
              <a:t> the </a:t>
            </a:r>
            <a:r>
              <a:rPr lang="es-MX" dirty="0" err="1"/>
              <a:t>problem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64CCD3-4B10-4A97-F51E-B850591C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cap="none" dirty="0"/>
              <a:t>A Busy Road Crosses Paths With This Hardly-ever-used Side Road, And Those Detectors (C) Pick Up On Any Cars Cruising Down That Country Lane</a:t>
            </a:r>
          </a:p>
          <a:p>
            <a:r>
              <a:rPr lang="en-GB" cap="none" dirty="0"/>
              <a:t>If there's no car on the Side Road, the lights stay green for the traffic heading towards the highway</a:t>
            </a:r>
          </a:p>
          <a:p>
            <a:r>
              <a:rPr lang="en-GB" cap="none" dirty="0"/>
              <a:t>When there's a vehicle on the farm road, the lights on the highway change from green to yellow to red, giving the green light to the farm road.</a:t>
            </a:r>
          </a:p>
        </p:txBody>
      </p:sp>
    </p:spTree>
    <p:extLst>
      <p:ext uri="{BB962C8B-B14F-4D97-AF65-F5344CB8AC3E}">
        <p14:creationId xmlns:p14="http://schemas.microsoft.com/office/powerpoint/2010/main" val="164904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4C2C0-B68E-EBD4-DCD1-E12D9C24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Inputs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D9529-3E49-8EA9-D241-A8825CD97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Sensor (C)</a:t>
            </a:r>
          </a:p>
          <a:p>
            <a:r>
              <a:rPr lang="es-MX" dirty="0" err="1"/>
              <a:t>Clock</a:t>
            </a:r>
            <a:r>
              <a:rPr lang="es-MX" dirty="0"/>
              <a:t> (50 MHz)</a:t>
            </a:r>
          </a:p>
          <a:p>
            <a:r>
              <a:rPr lang="es-MX" dirty="0" err="1"/>
              <a:t>Reset</a:t>
            </a:r>
            <a:r>
              <a:rPr lang="es-MX" dirty="0"/>
              <a:t> </a:t>
            </a:r>
            <a:r>
              <a:rPr lang="es-MX" dirty="0" err="1"/>
              <a:t>Signal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72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2AB8E-67ED-AD39-18D5-B1B01DB3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Outputs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7FA5F6-2C9F-9BF6-4129-A454F6F2B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Light_highway</a:t>
            </a:r>
            <a:r>
              <a:rPr lang="es-MX" dirty="0"/>
              <a:t> [2:0]</a:t>
            </a:r>
          </a:p>
          <a:p>
            <a:r>
              <a:rPr lang="es-MX" dirty="0" err="1"/>
              <a:t>Light_SR</a:t>
            </a:r>
            <a:r>
              <a:rPr lang="es-MX" dirty="0"/>
              <a:t> [2:0]</a:t>
            </a:r>
          </a:p>
        </p:txBody>
      </p:sp>
    </p:spTree>
    <p:extLst>
      <p:ext uri="{BB962C8B-B14F-4D97-AF65-F5344CB8AC3E}">
        <p14:creationId xmlns:p14="http://schemas.microsoft.com/office/powerpoint/2010/main" val="229257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6C287-83D8-7D50-7469-C3853F0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Building</a:t>
            </a:r>
            <a:r>
              <a:rPr lang="es-MX" dirty="0"/>
              <a:t> the </a:t>
            </a:r>
            <a:r>
              <a:rPr lang="es-MX" dirty="0" err="1"/>
              <a:t>state</a:t>
            </a:r>
            <a:r>
              <a:rPr lang="es-MX" dirty="0"/>
              <a:t> machine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D229E5-5292-4FB4-8E91-9F583371B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836601"/>
            <a:ext cx="10364452" cy="2121145"/>
          </a:xfrm>
        </p:spPr>
        <p:txBody>
          <a:bodyPr/>
          <a:lstStyle/>
          <a:p>
            <a:r>
              <a:rPr lang="es-MX" dirty="0" err="1"/>
              <a:t>There</a:t>
            </a:r>
            <a:r>
              <a:rPr lang="es-MX" dirty="0"/>
              <a:t> are 4 </a:t>
            </a:r>
            <a:r>
              <a:rPr lang="es-MX" dirty="0" err="1"/>
              <a:t>states</a:t>
            </a:r>
            <a:r>
              <a:rPr lang="es-MX" dirty="0"/>
              <a:t>: </a:t>
            </a:r>
          </a:p>
          <a:p>
            <a:pPr lvl="1"/>
            <a:r>
              <a:rPr lang="es-MX" dirty="0" err="1"/>
              <a:t>Highway</a:t>
            </a:r>
            <a:r>
              <a:rPr lang="es-MX" dirty="0"/>
              <a:t> Green and </a:t>
            </a:r>
            <a:r>
              <a:rPr lang="es-MX" dirty="0" err="1"/>
              <a:t>Side</a:t>
            </a:r>
            <a:r>
              <a:rPr lang="es-MX" dirty="0"/>
              <a:t> Road red.</a:t>
            </a:r>
          </a:p>
          <a:p>
            <a:pPr lvl="1"/>
            <a:r>
              <a:rPr lang="es-MX" dirty="0" err="1"/>
              <a:t>Highway</a:t>
            </a:r>
            <a:r>
              <a:rPr lang="es-MX" dirty="0"/>
              <a:t> </a:t>
            </a:r>
            <a:r>
              <a:rPr lang="es-MX" dirty="0" err="1"/>
              <a:t>Yellow</a:t>
            </a:r>
            <a:r>
              <a:rPr lang="es-MX" dirty="0"/>
              <a:t> and </a:t>
            </a:r>
            <a:r>
              <a:rPr lang="es-MX" dirty="0" err="1"/>
              <a:t>Side</a:t>
            </a:r>
            <a:r>
              <a:rPr lang="es-MX" dirty="0"/>
              <a:t> Road Green.</a:t>
            </a:r>
          </a:p>
          <a:p>
            <a:pPr lvl="1"/>
            <a:r>
              <a:rPr lang="es-MX" dirty="0" err="1"/>
              <a:t>Highway</a:t>
            </a:r>
            <a:r>
              <a:rPr lang="es-MX" dirty="0"/>
              <a:t> Red and </a:t>
            </a:r>
            <a:r>
              <a:rPr lang="es-MX" dirty="0" err="1"/>
              <a:t>Side</a:t>
            </a:r>
            <a:r>
              <a:rPr lang="es-MX" dirty="0"/>
              <a:t> Road Green.</a:t>
            </a:r>
          </a:p>
          <a:p>
            <a:pPr lvl="1"/>
            <a:r>
              <a:rPr lang="es-MX" dirty="0" err="1"/>
              <a:t>Highway</a:t>
            </a:r>
            <a:r>
              <a:rPr lang="es-MX" dirty="0"/>
              <a:t> Red and </a:t>
            </a:r>
            <a:r>
              <a:rPr lang="es-MX" dirty="0" err="1"/>
              <a:t>Side</a:t>
            </a:r>
            <a:r>
              <a:rPr lang="es-MX" dirty="0"/>
              <a:t> Road </a:t>
            </a:r>
            <a:r>
              <a:rPr lang="es-MX" dirty="0" err="1"/>
              <a:t>Yellow</a:t>
            </a: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C96B03A-E327-5D94-2EF6-72AC42750748}"/>
              </a:ext>
            </a:extLst>
          </p:cNvPr>
          <p:cNvSpPr txBox="1">
            <a:spLocks/>
          </p:cNvSpPr>
          <p:nvPr/>
        </p:nvSpPr>
        <p:spPr>
          <a:xfrm>
            <a:off x="913774" y="4118338"/>
            <a:ext cx="10364452" cy="2121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And </a:t>
            </a:r>
            <a:r>
              <a:rPr lang="es-MX" dirty="0" err="1"/>
              <a:t>transtitions</a:t>
            </a:r>
            <a:r>
              <a:rPr lang="es-MX" dirty="0"/>
              <a:t> </a:t>
            </a:r>
            <a:r>
              <a:rPr lang="es-MX" dirty="0" err="1"/>
              <a:t>depends</a:t>
            </a:r>
            <a:r>
              <a:rPr lang="es-MX" dirty="0"/>
              <a:t> up on </a:t>
            </a:r>
            <a:r>
              <a:rPr lang="es-MX" dirty="0" err="1"/>
              <a:t>three</a:t>
            </a:r>
            <a:r>
              <a:rPr lang="es-MX" dirty="0"/>
              <a:t> variables</a:t>
            </a:r>
          </a:p>
          <a:p>
            <a:pPr lvl="1"/>
            <a:r>
              <a:rPr lang="es-MX" dirty="0"/>
              <a:t>A </a:t>
            </a:r>
            <a:r>
              <a:rPr lang="es-MX" dirty="0" err="1"/>
              <a:t>timer</a:t>
            </a:r>
            <a:r>
              <a:rPr lang="es-MX" dirty="0"/>
              <a:t> </a:t>
            </a:r>
          </a:p>
          <a:p>
            <a:pPr lvl="1"/>
            <a:r>
              <a:rPr lang="es-MX" dirty="0" err="1"/>
              <a:t>Reset</a:t>
            </a:r>
            <a:r>
              <a:rPr lang="es-MX" dirty="0"/>
              <a:t> </a:t>
            </a:r>
            <a:r>
              <a:rPr lang="es-MX" dirty="0" err="1"/>
              <a:t>Signal</a:t>
            </a:r>
            <a:r>
              <a:rPr lang="es-MX" dirty="0"/>
              <a:t> </a:t>
            </a:r>
          </a:p>
          <a:p>
            <a:pPr lvl="1"/>
            <a:r>
              <a:rPr lang="es-MX" dirty="0"/>
              <a:t>Sensor </a:t>
            </a:r>
            <a:r>
              <a:rPr lang="es-MX" dirty="0" err="1"/>
              <a:t>Signal</a:t>
            </a: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259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7487C0F6-3D79-25EC-D8A0-CB5B80E98C7A}"/>
              </a:ext>
            </a:extLst>
          </p:cNvPr>
          <p:cNvSpPr/>
          <p:nvPr/>
        </p:nvSpPr>
        <p:spPr>
          <a:xfrm>
            <a:off x="2434911" y="1071209"/>
            <a:ext cx="1863701" cy="16752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HGRE_SRED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B1B2B0-DAA3-2D96-0299-51C4C3310FAC}"/>
              </a:ext>
            </a:extLst>
          </p:cNvPr>
          <p:cNvSpPr/>
          <p:nvPr/>
        </p:nvSpPr>
        <p:spPr>
          <a:xfrm>
            <a:off x="7893388" y="1168931"/>
            <a:ext cx="1863701" cy="17380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HYEL_SRED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4D73245-7C2F-BF93-8E5A-73CD1A847417}"/>
              </a:ext>
            </a:extLst>
          </p:cNvPr>
          <p:cNvSpPr/>
          <p:nvPr/>
        </p:nvSpPr>
        <p:spPr>
          <a:xfrm>
            <a:off x="8166321" y="4452174"/>
            <a:ext cx="1863700" cy="16414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HRED_SGRE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843CE90-CE90-B629-6F1F-7EA8C5464FDC}"/>
              </a:ext>
            </a:extLst>
          </p:cNvPr>
          <p:cNvSpPr/>
          <p:nvPr/>
        </p:nvSpPr>
        <p:spPr>
          <a:xfrm>
            <a:off x="2352309" y="4452174"/>
            <a:ext cx="1863700" cy="16752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 HRED_SYEL</a:t>
            </a: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5B71A836-0FB5-125E-0223-9569F6FA9D52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16200000" flipH="1">
            <a:off x="5590413" y="-1152443"/>
            <a:ext cx="352255" cy="4799559"/>
          </a:xfrm>
          <a:prstGeom prst="curvedConnector3">
            <a:avLst>
              <a:gd name="adj1" fmla="val -64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3D6BEDE9-98B4-9A84-8D93-2225C1D937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 rot="16200000" flipH="1">
            <a:off x="8189112" y="3543115"/>
            <a:ext cx="1545186" cy="2729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FF921147-0437-E89A-E211-4D3A6DDB8B18}"/>
              </a:ext>
            </a:extLst>
          </p:cNvPr>
          <p:cNvCxnSpPr>
            <a:stCxn id="6" idx="2"/>
            <a:endCxn id="7" idx="6"/>
          </p:cNvCxnSpPr>
          <p:nvPr/>
        </p:nvCxnSpPr>
        <p:spPr>
          <a:xfrm rot="10800000" flipV="1">
            <a:off x="4216009" y="5272922"/>
            <a:ext cx="3950312" cy="168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0A8EDCCE-D05B-32FB-D892-F89C285EE79D}"/>
              </a:ext>
            </a:extLst>
          </p:cNvPr>
          <p:cNvCxnSpPr>
            <a:stCxn id="7" idx="0"/>
            <a:endCxn id="4" idx="4"/>
          </p:cNvCxnSpPr>
          <p:nvPr/>
        </p:nvCxnSpPr>
        <p:spPr>
          <a:xfrm rot="5400000" flipH="1" flipV="1">
            <a:off x="2472596" y="3558009"/>
            <a:ext cx="1705729" cy="826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DEA8DF79-CBA2-9B17-DC54-31242CA96184}"/>
              </a:ext>
            </a:extLst>
          </p:cNvPr>
          <p:cNvCxnSpPr>
            <a:cxnSpLocks/>
          </p:cNvCxnSpPr>
          <p:nvPr/>
        </p:nvCxnSpPr>
        <p:spPr>
          <a:xfrm rot="5400000" flipH="1">
            <a:off x="2275235" y="2068503"/>
            <a:ext cx="592285" cy="272933"/>
          </a:xfrm>
          <a:prstGeom prst="curvedConnector4">
            <a:avLst>
              <a:gd name="adj1" fmla="val -80018"/>
              <a:gd name="adj2" fmla="val 490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6E39E7CC-0F3B-8D60-7089-7FE86CC097B4}"/>
              </a:ext>
            </a:extLst>
          </p:cNvPr>
          <p:cNvCxnSpPr>
            <a:stCxn id="5" idx="7"/>
            <a:endCxn id="5" idx="6"/>
          </p:cNvCxnSpPr>
          <p:nvPr/>
        </p:nvCxnSpPr>
        <p:spPr>
          <a:xfrm rot="16200000" flipH="1">
            <a:off x="9313374" y="1594246"/>
            <a:ext cx="614496" cy="272933"/>
          </a:xfrm>
          <a:prstGeom prst="curvedConnector4">
            <a:avLst>
              <a:gd name="adj1" fmla="val -78623"/>
              <a:gd name="adj2" fmla="val 475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E3B0A338-2793-F8BC-665F-72CA71588B92}"/>
              </a:ext>
            </a:extLst>
          </p:cNvPr>
          <p:cNvCxnSpPr>
            <a:stCxn id="6" idx="7"/>
            <a:endCxn id="6" idx="6"/>
          </p:cNvCxnSpPr>
          <p:nvPr/>
        </p:nvCxnSpPr>
        <p:spPr>
          <a:xfrm rot="16200000" flipH="1">
            <a:off x="9603375" y="4846278"/>
            <a:ext cx="580357" cy="272933"/>
          </a:xfrm>
          <a:prstGeom prst="curvedConnector4">
            <a:avLst>
              <a:gd name="adj1" fmla="val -80811"/>
              <a:gd name="adj2" fmla="val 5264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curvado 37">
            <a:extLst>
              <a:ext uri="{FF2B5EF4-FFF2-40B4-BE49-F238E27FC236}">
                <a16:creationId xmlns:a16="http://schemas.microsoft.com/office/drawing/2014/main" id="{BD423496-FFE5-A806-6176-0DDFD37DB9E6}"/>
              </a:ext>
            </a:extLst>
          </p:cNvPr>
          <p:cNvCxnSpPr>
            <a:endCxn id="7" idx="2"/>
          </p:cNvCxnSpPr>
          <p:nvPr/>
        </p:nvCxnSpPr>
        <p:spPr>
          <a:xfrm rot="16200000" flipV="1">
            <a:off x="2143664" y="5498437"/>
            <a:ext cx="636358" cy="219068"/>
          </a:xfrm>
          <a:prstGeom prst="curvedConnector4">
            <a:avLst>
              <a:gd name="adj1" fmla="val -14351"/>
              <a:gd name="adj2" fmla="val 7077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B87DDE0-A909-FAA3-CBBC-C6ADC27C4E58}"/>
              </a:ext>
            </a:extLst>
          </p:cNvPr>
          <p:cNvSpPr txBox="1"/>
          <p:nvPr/>
        </p:nvSpPr>
        <p:spPr>
          <a:xfrm>
            <a:off x="5746294" y="476091"/>
            <a:ext cx="3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D8FED3E-010D-4D2A-261A-565A823ADFD8}"/>
              </a:ext>
            </a:extLst>
          </p:cNvPr>
          <p:cNvSpPr/>
          <p:nvPr/>
        </p:nvSpPr>
        <p:spPr>
          <a:xfrm>
            <a:off x="5311896" y="2680379"/>
            <a:ext cx="1235487" cy="1218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IDLE </a:t>
            </a:r>
          </a:p>
        </p:txBody>
      </p:sp>
      <p:cxnSp>
        <p:nvCxnSpPr>
          <p:cNvPr id="44" name="Conector: curvado 43">
            <a:extLst>
              <a:ext uri="{FF2B5EF4-FFF2-40B4-BE49-F238E27FC236}">
                <a16:creationId xmlns:a16="http://schemas.microsoft.com/office/drawing/2014/main" id="{04E466AD-9568-E547-0F77-893EA8318F28}"/>
              </a:ext>
            </a:extLst>
          </p:cNvPr>
          <p:cNvCxnSpPr>
            <a:stCxn id="5" idx="3"/>
            <a:endCxn id="42" idx="6"/>
          </p:cNvCxnSpPr>
          <p:nvPr/>
        </p:nvCxnSpPr>
        <p:spPr>
          <a:xfrm rot="5400000">
            <a:off x="7038152" y="2161686"/>
            <a:ext cx="637400" cy="16189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curvado 45">
            <a:extLst>
              <a:ext uri="{FF2B5EF4-FFF2-40B4-BE49-F238E27FC236}">
                <a16:creationId xmlns:a16="http://schemas.microsoft.com/office/drawing/2014/main" id="{C2261435-8202-7340-8B88-1F99B973B0D2}"/>
              </a:ext>
            </a:extLst>
          </p:cNvPr>
          <p:cNvCxnSpPr>
            <a:stCxn id="6" idx="1"/>
            <a:endCxn id="42" idx="5"/>
          </p:cNvCxnSpPr>
          <p:nvPr/>
        </p:nvCxnSpPr>
        <p:spPr>
          <a:xfrm rot="16200000" flipV="1">
            <a:off x="6916979" y="3170291"/>
            <a:ext cx="971746" cy="20728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5A4EB691-131D-0F92-041D-E7A8F9CCDCD7}"/>
              </a:ext>
            </a:extLst>
          </p:cNvPr>
          <p:cNvCxnSpPr>
            <a:stCxn id="7" idx="7"/>
            <a:endCxn id="42" idx="3"/>
          </p:cNvCxnSpPr>
          <p:nvPr/>
        </p:nvCxnSpPr>
        <p:spPr>
          <a:xfrm rot="5400000" flipH="1" flipV="1">
            <a:off x="4229609" y="3434288"/>
            <a:ext cx="976687" cy="15497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ado 49">
            <a:extLst>
              <a:ext uri="{FF2B5EF4-FFF2-40B4-BE49-F238E27FC236}">
                <a16:creationId xmlns:a16="http://schemas.microsoft.com/office/drawing/2014/main" id="{D7A0680B-84AE-8742-8169-D0BF9392E433}"/>
              </a:ext>
            </a:extLst>
          </p:cNvPr>
          <p:cNvCxnSpPr>
            <a:stCxn id="4" idx="6"/>
            <a:endCxn id="42" idx="1"/>
          </p:cNvCxnSpPr>
          <p:nvPr/>
        </p:nvCxnSpPr>
        <p:spPr>
          <a:xfrm>
            <a:off x="4298612" y="1908827"/>
            <a:ext cx="1194217" cy="9500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2996BCA-720B-824C-E4BC-1527A0A87358}"/>
              </a:ext>
            </a:extLst>
          </p:cNvPr>
          <p:cNvSpPr txBox="1"/>
          <p:nvPr/>
        </p:nvSpPr>
        <p:spPr>
          <a:xfrm>
            <a:off x="9037644" y="3406686"/>
            <a:ext cx="19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Delay3s1/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8F05A0E-855A-E742-07B3-3AA6258FEDCD}"/>
              </a:ext>
            </a:extLst>
          </p:cNvPr>
          <p:cNvSpPr txBox="1"/>
          <p:nvPr/>
        </p:nvSpPr>
        <p:spPr>
          <a:xfrm>
            <a:off x="9776442" y="579662"/>
            <a:ext cx="2095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~Delay3s1/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ECF7878-53FE-6A65-8FBF-CA1F9AA130A1}"/>
              </a:ext>
            </a:extLst>
          </p:cNvPr>
          <p:cNvSpPr txBox="1"/>
          <p:nvPr/>
        </p:nvSpPr>
        <p:spPr>
          <a:xfrm>
            <a:off x="5198789" y="4892143"/>
            <a:ext cx="19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delay10s/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2EAF7BA-6BD5-729F-F91F-722D6B6756F0}"/>
              </a:ext>
            </a:extLst>
          </p:cNvPr>
          <p:cNvSpPr txBox="1"/>
          <p:nvPr/>
        </p:nvSpPr>
        <p:spPr>
          <a:xfrm>
            <a:off x="9967574" y="5423305"/>
            <a:ext cx="19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~delay10s/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8535FDC-8891-E48B-03A2-D92ED378296B}"/>
              </a:ext>
            </a:extLst>
          </p:cNvPr>
          <p:cNvSpPr txBox="1"/>
          <p:nvPr/>
        </p:nvSpPr>
        <p:spPr>
          <a:xfrm>
            <a:off x="1084703" y="3760590"/>
            <a:ext cx="19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delay3s2/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5E714A8-1833-E208-5014-1FC83B26BA5C}"/>
              </a:ext>
            </a:extLst>
          </p:cNvPr>
          <p:cNvSpPr txBox="1"/>
          <p:nvPr/>
        </p:nvSpPr>
        <p:spPr>
          <a:xfrm>
            <a:off x="723092" y="6043374"/>
            <a:ext cx="19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~delay3s2/ C/~</a:t>
            </a:r>
            <a:r>
              <a:rPr lang="es-MX" dirty="0" err="1"/>
              <a:t>rst</a:t>
            </a:r>
            <a:endParaRPr lang="es-MX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B946D76-F24C-C457-975A-36EAF93EAEAB}"/>
              </a:ext>
            </a:extLst>
          </p:cNvPr>
          <p:cNvSpPr txBox="1"/>
          <p:nvPr/>
        </p:nvSpPr>
        <p:spPr>
          <a:xfrm>
            <a:off x="815973" y="2606408"/>
            <a:ext cx="57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~C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D76541D-C2FD-39AE-27E5-5C4E74F7C5BE}"/>
              </a:ext>
            </a:extLst>
          </p:cNvPr>
          <p:cNvSpPr txBox="1"/>
          <p:nvPr/>
        </p:nvSpPr>
        <p:spPr>
          <a:xfrm>
            <a:off x="5023738" y="1769083"/>
            <a:ext cx="57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rst</a:t>
            </a:r>
            <a:endParaRPr lang="es-MX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538F763-A83D-7073-763C-9D849C8B9453}"/>
              </a:ext>
            </a:extLst>
          </p:cNvPr>
          <p:cNvSpPr txBox="1"/>
          <p:nvPr/>
        </p:nvSpPr>
        <p:spPr>
          <a:xfrm>
            <a:off x="6946312" y="2759301"/>
            <a:ext cx="57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rst</a:t>
            </a:r>
            <a:endParaRPr lang="es-MX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55A0EF46-F9E6-0007-AAD3-4EB7300EA752}"/>
              </a:ext>
            </a:extLst>
          </p:cNvPr>
          <p:cNvSpPr txBox="1"/>
          <p:nvPr/>
        </p:nvSpPr>
        <p:spPr>
          <a:xfrm>
            <a:off x="6821191" y="3752113"/>
            <a:ext cx="57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rst</a:t>
            </a:r>
            <a:endParaRPr lang="es-MX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761CE5C-D2B3-80A0-BDE2-762E6BFF180E}"/>
              </a:ext>
            </a:extLst>
          </p:cNvPr>
          <p:cNvSpPr txBox="1"/>
          <p:nvPr/>
        </p:nvSpPr>
        <p:spPr>
          <a:xfrm>
            <a:off x="4767720" y="3760590"/>
            <a:ext cx="57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rst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685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C3B60A3-F591-C1EF-1BB4-2C9F7EF69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C24568-7CE8-58DD-94E0-2A4E176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Verilog Code</a:t>
            </a:r>
          </a:p>
        </p:txBody>
      </p:sp>
    </p:spTree>
    <p:extLst>
      <p:ext uri="{BB962C8B-B14F-4D97-AF65-F5344CB8AC3E}">
        <p14:creationId xmlns:p14="http://schemas.microsoft.com/office/powerpoint/2010/main" val="26239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16BBA4-01BF-15E2-B1B6-206AA7E3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2" y="169888"/>
            <a:ext cx="11229658" cy="65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2904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74</TotalTime>
  <Words>255</Words>
  <Application>Microsoft Office PowerPoint</Application>
  <PresentationFormat>Panorámica</PresentationFormat>
  <Paragraphs>56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Tw Cen MT</vt:lpstr>
      <vt:lpstr>Gota</vt:lpstr>
      <vt:lpstr>Traffic Lights Project </vt:lpstr>
      <vt:lpstr>The situation </vt:lpstr>
      <vt:lpstr>Understanding the problem</vt:lpstr>
      <vt:lpstr>Inputs </vt:lpstr>
      <vt:lpstr>Outputs </vt:lpstr>
      <vt:lpstr>Building the state machine </vt:lpstr>
      <vt:lpstr>Presentación de PowerPoint</vt:lpstr>
      <vt:lpstr>Verilog Code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TestBench Code</vt:lpstr>
      <vt:lpstr>Presentación de PowerPoint</vt:lpstr>
      <vt:lpstr>Presentación de PowerPoint</vt:lpstr>
      <vt:lpstr>Presentación de PowerPoint</vt:lpstr>
      <vt:lpstr>Simulation Results </vt:lpstr>
      <vt:lpstr>And the FPGA Implementation</vt:lpstr>
      <vt:lpstr>Then, We’ll tray on Chava’s computer today, please do not send us to the final exam.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Lights Project </dc:title>
  <dc:creator>Juan Manuel Diaz Reza</dc:creator>
  <cp:lastModifiedBy>Juan Manuel Diaz Reza</cp:lastModifiedBy>
  <cp:revision>1</cp:revision>
  <dcterms:created xsi:type="dcterms:W3CDTF">2023-12-04T11:56:53Z</dcterms:created>
  <dcterms:modified xsi:type="dcterms:W3CDTF">2023-12-04T13:11:17Z</dcterms:modified>
</cp:coreProperties>
</file>